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9144000" cy="5143500"/>
  <p:notesSz cx="6858000" cy="9144000"/>
  <p:defaultTextStyle>
    <a:lvl1pPr>
      <a:defRPr sz="1400">
        <a:latin typeface="Arial"/>
        <a:ea typeface="Arial"/>
        <a:cs typeface="Arial"/>
        <a:sym typeface="Arial"/>
      </a:defRPr>
    </a:lvl1pPr>
    <a:lvl2pPr>
      <a:defRPr sz="1400">
        <a:latin typeface="Arial"/>
        <a:ea typeface="Arial"/>
        <a:cs typeface="Arial"/>
        <a:sym typeface="Arial"/>
      </a:defRPr>
    </a:lvl2pPr>
    <a:lvl3pPr>
      <a:defRPr sz="1400">
        <a:latin typeface="Arial"/>
        <a:ea typeface="Arial"/>
        <a:cs typeface="Arial"/>
        <a:sym typeface="Arial"/>
      </a:defRPr>
    </a:lvl3pPr>
    <a:lvl4pPr>
      <a:defRPr sz="1400">
        <a:latin typeface="Arial"/>
        <a:ea typeface="Arial"/>
        <a:cs typeface="Arial"/>
        <a:sym typeface="Arial"/>
      </a:defRPr>
    </a:lvl4pPr>
    <a:lvl5pPr>
      <a:defRPr sz="1400">
        <a:latin typeface="Arial"/>
        <a:ea typeface="Arial"/>
        <a:cs typeface="Arial"/>
        <a:sym typeface="Arial"/>
      </a:defRPr>
    </a:lvl5pPr>
    <a:lvl6pPr>
      <a:defRPr sz="1400">
        <a:latin typeface="Arial"/>
        <a:ea typeface="Arial"/>
        <a:cs typeface="Arial"/>
        <a:sym typeface="Arial"/>
      </a:defRPr>
    </a:lvl6pPr>
    <a:lvl7pPr>
      <a:defRPr sz="1400">
        <a:latin typeface="Arial"/>
        <a:ea typeface="Arial"/>
        <a:cs typeface="Arial"/>
        <a:sym typeface="Arial"/>
      </a:defRPr>
    </a:lvl7pPr>
    <a:lvl8pPr>
      <a:defRPr sz="1400">
        <a:latin typeface="Arial"/>
        <a:ea typeface="Arial"/>
        <a:cs typeface="Arial"/>
        <a:sym typeface="Arial"/>
      </a:defRPr>
    </a:lvl8pPr>
    <a:lvl9pPr>
      <a:defRPr sz="1400"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E2CD"/>
          </a:solidFill>
        </a:fill>
      </a:tcStyle>
    </a:wholeTbl>
    <a:band2H>
      <a:tcTxStyle b="def" i="def"/>
      <a:tcStyle>
        <a:tcBdr/>
        <a:fill>
          <a:solidFill>
            <a:srgbClr val="FFF1E8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AB40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AB40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AB40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8909C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8909C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8909C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EFF41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EFF41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EFF41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AB40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AB40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5" name="Shape 4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311708" y="0"/>
            <a:ext cx="8520601" cy="2797175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pPr lvl="0">
              <a:defRPr sz="1800"/>
            </a:pPr>
            <a:r>
              <a:rPr sz="5200"/>
              <a:t>Title Text</a:t>
            </a: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311699" y="2834125"/>
            <a:ext cx="8520602" cy="2078476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 sz="2800"/>
            </a:lvl1pPr>
            <a:lvl2pPr marL="0" indent="0" algn="ctr">
              <a:buClrTx/>
              <a:buSzTx/>
              <a:buFontTx/>
              <a:buNone/>
              <a:defRPr sz="2800"/>
            </a:lvl2pPr>
            <a:lvl3pPr marL="0" indent="0" algn="ctr">
              <a:buClrTx/>
              <a:buSzTx/>
              <a:buFontTx/>
              <a:buNone/>
              <a:defRPr sz="2800"/>
            </a:lvl3pPr>
            <a:lvl4pPr marL="0" indent="0" algn="ctr">
              <a:buClrTx/>
              <a:buSzTx/>
              <a:buFontTx/>
              <a:buNone/>
              <a:defRPr sz="2800"/>
            </a:lvl4pPr>
            <a:lvl5pPr marL="0" indent="0" algn="ctr">
              <a:buClrTx/>
              <a:buSzTx/>
              <a:buFontTx/>
              <a:buNone/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sp>
        <p:nvSpPr>
          <p:cNvPr id="8" name="Shape 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xfrm>
            <a:off x="628650" y="273843"/>
            <a:ext cx="7886700" cy="99417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400"/>
              <a:t>Title Text</a:t>
            </a:r>
          </a:p>
        </p:txBody>
      </p:sp>
      <p:sp>
        <p:nvSpPr>
          <p:cNvPr id="43" name="Shape 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400"/>
              <a:t>Title Text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400"/>
              <a:t>Body Level One</a:t>
            </a:r>
            <a:endParaRPr sz="1400"/>
          </a:p>
          <a:p>
            <a:pPr lvl="1">
              <a:defRPr sz="1800"/>
            </a:pPr>
            <a:r>
              <a:rPr sz="1400"/>
              <a:t>Body Level Two</a:t>
            </a:r>
            <a:endParaRPr sz="1400"/>
          </a:p>
          <a:p>
            <a:pPr lvl="2">
              <a:defRPr sz="1800"/>
            </a:pPr>
            <a:r>
              <a:rPr sz="1400"/>
              <a:t>Body Level Three</a:t>
            </a:r>
            <a:endParaRPr sz="1400"/>
          </a:p>
          <a:p>
            <a:pPr lvl="3">
              <a:defRPr sz="1800"/>
            </a:pPr>
            <a:r>
              <a:rPr sz="1400"/>
              <a:t>Body Level Four</a:t>
            </a:r>
            <a:endParaRPr sz="1400"/>
          </a:p>
          <a:p>
            <a:pPr lvl="4">
              <a:defRPr sz="1800"/>
            </a:pPr>
            <a:r>
              <a:rPr sz="1400"/>
              <a:t>Body Level Five</a:t>
            </a:r>
          </a:p>
        </p:txBody>
      </p:sp>
      <p:sp>
        <p:nvSpPr>
          <p:cNvPr id="12" name="Shape 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400"/>
              <a:t>Title Text</a:t>
            </a:r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311699" y="1152475"/>
            <a:ext cx="3999902" cy="3991025"/>
          </a:xfrm>
          <a:prstGeom prst="rect">
            <a:avLst/>
          </a:prstGeom>
        </p:spPr>
        <p:txBody>
          <a:bodyPr/>
          <a:lstStyle>
            <a:lvl1pPr indent="-317500"/>
            <a:lvl2pPr marL="965200" indent="-355600"/>
            <a:lvl3pPr marL="1422400" indent="-355600"/>
            <a:lvl4pPr marL="1879600" indent="-355600"/>
            <a:lvl5pPr marL="2336800" indent="-355600"/>
          </a:lstStyle>
          <a:p>
            <a:pPr lvl="0">
              <a:defRPr sz="1800"/>
            </a:pPr>
            <a:r>
              <a:rPr sz="1400"/>
              <a:t>Body Level One</a:t>
            </a:r>
            <a:endParaRPr sz="1400"/>
          </a:p>
          <a:p>
            <a:pPr lvl="1">
              <a:defRPr sz="1800"/>
            </a:pPr>
            <a:r>
              <a:rPr sz="1400"/>
              <a:t>Body Level Two</a:t>
            </a:r>
            <a:endParaRPr sz="1400"/>
          </a:p>
          <a:p>
            <a:pPr lvl="2">
              <a:defRPr sz="1800"/>
            </a:pPr>
            <a:r>
              <a:rPr sz="1400"/>
              <a:t>Body Level Three</a:t>
            </a:r>
            <a:endParaRPr sz="1400"/>
          </a:p>
          <a:p>
            <a:pPr lvl="3">
              <a:defRPr sz="1800"/>
            </a:pPr>
            <a:r>
              <a:rPr sz="1400"/>
              <a:t>Body Level Four</a:t>
            </a:r>
            <a:endParaRPr sz="1400"/>
          </a:p>
          <a:p>
            <a:pPr lvl="4">
              <a:defRPr sz="1800"/>
            </a:pPr>
            <a:r>
              <a:rPr sz="1400"/>
              <a:t>Body Level Five</a:t>
            </a:r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xfrm>
            <a:off x="311699" y="445025"/>
            <a:ext cx="8520602" cy="75512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400"/>
              <a:t>Title Text</a:t>
            </a:r>
          </a:p>
        </p:txBody>
      </p:sp>
      <p:sp>
        <p:nvSpPr>
          <p:cNvPr id="19" name="Shape 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xfrm>
            <a:off x="311699" y="0"/>
            <a:ext cx="2808001" cy="13113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311699" y="1389599"/>
            <a:ext cx="2808001" cy="3753902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indent="-304800">
              <a:buSzPts val="1200"/>
              <a:defRPr sz="1200"/>
            </a:lvl2pPr>
            <a:lvl3pPr indent="-304800">
              <a:buSzPts val="1200"/>
              <a:defRPr sz="1200"/>
            </a:lvl3pPr>
            <a:lvl4pPr indent="-304800">
              <a:buSzPts val="1200"/>
              <a:defRPr sz="1200"/>
            </a:lvl4pPr>
            <a:lvl5pPr indent="-304800">
              <a:buSzPts val="1200"/>
              <a:defRPr sz="1200"/>
            </a:lvl5pPr>
          </a:lstStyle>
          <a:p>
            <a:pPr lvl="0">
              <a:defRPr sz="1800"/>
            </a:pPr>
            <a:r>
              <a:rPr sz="1200"/>
              <a:t>Body Level One</a:t>
            </a:r>
            <a:endParaRPr sz="1200"/>
          </a:p>
          <a:p>
            <a:pPr lvl="1">
              <a:defRPr sz="1800"/>
            </a:pPr>
            <a:r>
              <a:rPr sz="1200"/>
              <a:t>Body Level Two</a:t>
            </a:r>
            <a:endParaRPr sz="1200"/>
          </a:p>
          <a:p>
            <a:pPr lvl="2">
              <a:defRPr sz="1800"/>
            </a:pPr>
            <a:r>
              <a:rPr sz="1200"/>
              <a:t>Body Level Three</a:t>
            </a:r>
            <a:endParaRPr sz="1200"/>
          </a:p>
          <a:p>
            <a:pPr lvl="3">
              <a:defRPr sz="1800"/>
            </a:pPr>
            <a:r>
              <a:rPr sz="1200"/>
              <a:t>Body Level Four</a:t>
            </a:r>
            <a:endParaRPr sz="1200"/>
          </a:p>
          <a:p>
            <a:pPr lvl="4">
              <a:defRPr sz="1800"/>
            </a:pPr>
            <a:r>
              <a:rPr sz="1200"/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 lvl="0">
              <a:defRPr sz="1800"/>
            </a:pPr>
            <a:r>
              <a:rPr sz="4800"/>
              <a:t>Title Text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29" name="Shape 29"/>
          <p:cNvSpPr/>
          <p:nvPr>
            <p:ph type="title"/>
          </p:nvPr>
        </p:nvSpPr>
        <p:spPr>
          <a:xfrm>
            <a:off x="265500" y="0"/>
            <a:ext cx="4045200" cy="2715475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30" name="Shape 30"/>
          <p:cNvSpPr/>
          <p:nvPr>
            <p:ph type="body" idx="1"/>
          </p:nvPr>
        </p:nvSpPr>
        <p:spPr>
          <a:xfrm>
            <a:off x="265500" y="2803075"/>
            <a:ext cx="4045200" cy="2340425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 sz="2100"/>
            </a:lvl1pPr>
            <a:lvl2pPr marL="0" indent="0" algn="ctr">
              <a:buClrTx/>
              <a:buSzTx/>
              <a:buFontTx/>
              <a:buNone/>
              <a:defRPr sz="2100"/>
            </a:lvl2pPr>
            <a:lvl3pPr marL="0" indent="0" algn="ctr">
              <a:buClrTx/>
              <a:buSzTx/>
              <a:buFontTx/>
              <a:buNone/>
              <a:defRPr sz="2100"/>
            </a:lvl3pPr>
            <a:lvl4pPr marL="0" indent="0" algn="ctr">
              <a:buClrTx/>
              <a:buSzTx/>
              <a:buFontTx/>
              <a:buNone/>
              <a:defRPr sz="2100"/>
            </a:lvl4pPr>
            <a:lvl5pPr marL="0" indent="0" algn="ctr">
              <a:buClrTx/>
              <a:buSzTx/>
              <a:buFontTx/>
              <a:buNone/>
              <a:defRPr sz="2100"/>
            </a:lvl5pPr>
          </a:lstStyle>
          <a:p>
            <a:pPr lvl="0">
              <a:defRPr sz="1800"/>
            </a:pPr>
            <a:r>
              <a:rPr sz="2100"/>
              <a:t>Body Level One</a:t>
            </a:r>
            <a:endParaRPr sz="2100"/>
          </a:p>
          <a:p>
            <a:pPr lvl="1">
              <a:defRPr sz="1800"/>
            </a:pPr>
            <a:r>
              <a:rPr sz="2100"/>
              <a:t>Body Level Two</a:t>
            </a:r>
            <a:endParaRPr sz="2100"/>
          </a:p>
          <a:p>
            <a:pPr lvl="2">
              <a:defRPr sz="1800"/>
            </a:pPr>
            <a:r>
              <a:rPr sz="2100"/>
              <a:t>Body Level Three</a:t>
            </a:r>
            <a:endParaRPr sz="2100"/>
          </a:p>
          <a:p>
            <a:pPr lvl="3">
              <a:defRPr sz="1800"/>
            </a:pPr>
            <a:r>
              <a:rPr sz="2100"/>
              <a:t>Body Level Four</a:t>
            </a:r>
            <a:endParaRPr sz="2100"/>
          </a:p>
          <a:p>
            <a:pPr lvl="4">
              <a:defRPr sz="1800"/>
            </a:pPr>
            <a:r>
              <a:rPr sz="2100"/>
              <a:t>Body Level Five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body" idx="1"/>
          </p:nvPr>
        </p:nvSpPr>
        <p:spPr>
          <a:xfrm>
            <a:off x="311699" y="3922750"/>
            <a:ext cx="5998802" cy="1220751"/>
          </a:xfrm>
          <a:prstGeom prst="rect">
            <a:avLst/>
          </a:prstGeom>
        </p:spPr>
        <p:txBody>
          <a:bodyPr anchor="ctr"/>
          <a:lstStyle>
            <a:lvl1pPr marL="228600" indent="0">
              <a:buClrTx/>
              <a:buSzTx/>
              <a:buFontTx/>
              <a:buNone/>
            </a:lvl1pPr>
            <a:lvl2pPr marL="228600" indent="-228600">
              <a:buClrTx/>
              <a:buSzTx/>
              <a:buFontTx/>
              <a:buNone/>
            </a:lvl2pPr>
            <a:lvl3pPr marL="228600" indent="-228600">
              <a:buClrTx/>
              <a:buSzTx/>
              <a:buFontTx/>
              <a:buNone/>
            </a:lvl3pPr>
            <a:lvl4pPr marL="228600" indent="-228600">
              <a:buClrTx/>
              <a:buSzTx/>
              <a:buFontTx/>
              <a:buNone/>
            </a:lvl4pPr>
            <a:lvl5pPr marL="228600" indent="-228600">
              <a:buClrTx/>
              <a:buSzTx/>
              <a:buFontTx/>
              <a:buNone/>
            </a:lvl5pPr>
          </a:lstStyle>
          <a:p>
            <a:pPr lvl="0">
              <a:defRPr sz="1800"/>
            </a:pPr>
            <a:r>
              <a:rPr sz="1400"/>
              <a:t>Body Level One</a:t>
            </a:r>
            <a:endParaRPr sz="1400"/>
          </a:p>
          <a:p>
            <a:pPr lvl="1">
              <a:defRPr sz="1800"/>
            </a:pPr>
            <a:r>
              <a:rPr sz="1400"/>
              <a:t>Body Level Two</a:t>
            </a:r>
            <a:endParaRPr sz="1400"/>
          </a:p>
          <a:p>
            <a:pPr lvl="2">
              <a:defRPr sz="1800"/>
            </a:pPr>
            <a:r>
              <a:rPr sz="1400"/>
              <a:t>Body Level Three</a:t>
            </a:r>
            <a:endParaRPr sz="1400"/>
          </a:p>
          <a:p>
            <a:pPr lvl="3">
              <a:defRPr sz="1800"/>
            </a:pPr>
            <a:r>
              <a:rPr sz="1400"/>
              <a:t>Body Level Four</a:t>
            </a:r>
            <a:endParaRPr sz="1400"/>
          </a:p>
          <a:p>
            <a:pPr lvl="4">
              <a:defRPr sz="1800"/>
            </a:pPr>
            <a:r>
              <a:rPr sz="1400"/>
              <a:t>Body Level Five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xfrm>
            <a:off x="311699" y="0"/>
            <a:ext cx="8520602" cy="3069626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 lvl="0">
              <a:defRPr sz="1800"/>
            </a:pPr>
            <a:r>
              <a:rPr sz="12000"/>
              <a:t>Title Text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xfrm>
            <a:off x="311699" y="3152225"/>
            <a:ext cx="8520602" cy="1991275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 lvl="0">
              <a:defRPr sz="1800"/>
            </a:pPr>
            <a:r>
              <a:rPr sz="1400"/>
              <a:t>Body Level One</a:t>
            </a:r>
            <a:endParaRPr sz="1400"/>
          </a:p>
          <a:p>
            <a:pPr lvl="1">
              <a:defRPr sz="1800"/>
            </a:pPr>
            <a:r>
              <a:rPr sz="1400"/>
              <a:t>Body Level Two</a:t>
            </a:r>
            <a:endParaRPr sz="1400"/>
          </a:p>
          <a:p>
            <a:pPr lvl="2">
              <a:defRPr sz="1800"/>
            </a:pPr>
            <a:r>
              <a:rPr sz="1400"/>
              <a:t>Body Level Three</a:t>
            </a:r>
            <a:endParaRPr sz="1400"/>
          </a:p>
          <a:p>
            <a:pPr lvl="3">
              <a:defRPr sz="1800"/>
            </a:pPr>
            <a:r>
              <a:rPr sz="1400"/>
              <a:t>Body Level Four</a:t>
            </a:r>
            <a:endParaRPr sz="1400"/>
          </a:p>
          <a:p>
            <a:pPr lvl="4">
              <a:defRPr sz="1800"/>
            </a:pPr>
            <a:r>
              <a:rPr sz="1400"/>
              <a:t>Body Level Five</a:t>
            </a:r>
          </a:p>
        </p:txBody>
      </p:sp>
      <p:sp>
        <p:nvSpPr>
          <p:cNvPr id="38" name="Shape 3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11699" y="445025"/>
            <a:ext cx="8520602" cy="707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 lvl="0">
              <a:defRPr sz="1800"/>
            </a:pPr>
            <a:r>
              <a:rPr sz="14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311699" y="1152475"/>
            <a:ext cx="8520602" cy="3991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 lvl="0">
              <a:defRPr sz="1800"/>
            </a:pPr>
            <a:r>
              <a:rPr sz="1400"/>
              <a:t>Body Level One</a:t>
            </a:r>
            <a:endParaRPr sz="1400"/>
          </a:p>
          <a:p>
            <a:pPr lvl="1">
              <a:defRPr sz="1800"/>
            </a:pPr>
            <a:r>
              <a:rPr sz="1400"/>
              <a:t>Body Level Two</a:t>
            </a:r>
            <a:endParaRPr sz="1400"/>
          </a:p>
          <a:p>
            <a:pPr lvl="2">
              <a:defRPr sz="1800"/>
            </a:pPr>
            <a:r>
              <a:rPr sz="1400"/>
              <a:t>Body Level Three</a:t>
            </a:r>
            <a:endParaRPr sz="1400"/>
          </a:p>
          <a:p>
            <a:pPr lvl="3">
              <a:defRPr sz="1800"/>
            </a:pPr>
            <a:r>
              <a:rPr sz="1400"/>
              <a:t>Body Level Four</a:t>
            </a:r>
            <a:endParaRPr sz="1400"/>
          </a:p>
          <a:p>
            <a:pPr lvl="4">
              <a:defRPr sz="1800"/>
            </a:pPr>
            <a:r>
              <a:rPr sz="1400"/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8472458" y="4700819"/>
            <a:ext cx="548701" cy="318396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 anchor="ctr">
            <a:spAutoFit/>
          </a:bodyPr>
          <a:lstStyle>
            <a:lvl1pPr algn="r">
              <a:defRPr sz="1000">
                <a:solidFill>
                  <a:srgbClr val="595959"/>
                </a:solidFill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 advClick="1"/>
  <p:txStyles>
    <p:titleStyle>
      <a:lvl1pPr>
        <a:defRPr sz="1400">
          <a:latin typeface="Arial"/>
          <a:ea typeface="Arial"/>
          <a:cs typeface="Arial"/>
          <a:sym typeface="Arial"/>
        </a:defRPr>
      </a:lvl1pPr>
      <a:lvl2pPr>
        <a:defRPr sz="1400">
          <a:latin typeface="Arial"/>
          <a:ea typeface="Arial"/>
          <a:cs typeface="Arial"/>
          <a:sym typeface="Arial"/>
        </a:defRPr>
      </a:lvl2pPr>
      <a:lvl3pPr>
        <a:defRPr sz="1400">
          <a:latin typeface="Arial"/>
          <a:ea typeface="Arial"/>
          <a:cs typeface="Arial"/>
          <a:sym typeface="Arial"/>
        </a:defRPr>
      </a:lvl3pPr>
      <a:lvl4pPr>
        <a:defRPr sz="1400">
          <a:latin typeface="Arial"/>
          <a:ea typeface="Arial"/>
          <a:cs typeface="Arial"/>
          <a:sym typeface="Arial"/>
        </a:defRPr>
      </a:lvl4pPr>
      <a:lvl5pPr>
        <a:defRPr sz="1400">
          <a:latin typeface="Arial"/>
          <a:ea typeface="Arial"/>
          <a:cs typeface="Arial"/>
          <a:sym typeface="Arial"/>
        </a:defRPr>
      </a:lvl5pPr>
      <a:lvl6pPr>
        <a:defRPr sz="1400">
          <a:latin typeface="Arial"/>
          <a:ea typeface="Arial"/>
          <a:cs typeface="Arial"/>
          <a:sym typeface="Arial"/>
        </a:defRPr>
      </a:lvl6pPr>
      <a:lvl7pPr>
        <a:defRPr sz="1400">
          <a:latin typeface="Arial"/>
          <a:ea typeface="Arial"/>
          <a:cs typeface="Arial"/>
          <a:sym typeface="Arial"/>
        </a:defRPr>
      </a:lvl7pPr>
      <a:lvl8pPr>
        <a:defRPr sz="1400">
          <a:latin typeface="Arial"/>
          <a:ea typeface="Arial"/>
          <a:cs typeface="Arial"/>
          <a:sym typeface="Arial"/>
        </a:defRPr>
      </a:lvl8pPr>
      <a:lvl9pPr>
        <a:defRPr sz="1400">
          <a:latin typeface="Arial"/>
          <a:ea typeface="Arial"/>
          <a:cs typeface="Arial"/>
          <a:sym typeface="Arial"/>
        </a:defRPr>
      </a:lvl9pPr>
    </p:titleStyle>
    <p:bodyStyle>
      <a:lvl1pPr marL="457200" indent="-342900">
        <a:buClr>
          <a:srgbClr val="000000"/>
        </a:buClr>
        <a:buSzPts val="1400"/>
        <a:buFont typeface="Arial"/>
        <a:buChar char="●"/>
        <a:defRPr sz="1400">
          <a:latin typeface="Arial"/>
          <a:ea typeface="Arial"/>
          <a:cs typeface="Arial"/>
          <a:sym typeface="Arial"/>
        </a:defRPr>
      </a:lvl1pPr>
      <a:lvl2pPr marL="914400" indent="-317500">
        <a:buClr>
          <a:srgbClr val="000000"/>
        </a:buClr>
        <a:buSzPts val="1400"/>
        <a:buFont typeface="Arial"/>
        <a:buChar char="○"/>
        <a:defRPr sz="1400">
          <a:latin typeface="Arial"/>
          <a:ea typeface="Arial"/>
          <a:cs typeface="Arial"/>
          <a:sym typeface="Arial"/>
        </a:defRPr>
      </a:lvl2pPr>
      <a:lvl3pPr marL="1371600" indent="-317500">
        <a:buClr>
          <a:srgbClr val="000000"/>
        </a:buClr>
        <a:buSzPts val="1400"/>
        <a:buFont typeface="Arial"/>
        <a:buChar char="■"/>
        <a:defRPr sz="1400">
          <a:latin typeface="Arial"/>
          <a:ea typeface="Arial"/>
          <a:cs typeface="Arial"/>
          <a:sym typeface="Arial"/>
        </a:defRPr>
      </a:lvl3pPr>
      <a:lvl4pPr marL="1828800" indent="-317500">
        <a:buClr>
          <a:srgbClr val="000000"/>
        </a:buClr>
        <a:buSzPts val="1400"/>
        <a:buFont typeface="Arial"/>
        <a:buChar char="●"/>
        <a:defRPr sz="1400">
          <a:latin typeface="Arial"/>
          <a:ea typeface="Arial"/>
          <a:cs typeface="Arial"/>
          <a:sym typeface="Arial"/>
        </a:defRPr>
      </a:lvl4pPr>
      <a:lvl5pPr marL="2286000" indent="-317500">
        <a:buClr>
          <a:srgbClr val="000000"/>
        </a:buClr>
        <a:buSzPts val="1400"/>
        <a:buFont typeface="Arial"/>
        <a:buChar char="○"/>
        <a:defRPr sz="1400">
          <a:latin typeface="Arial"/>
          <a:ea typeface="Arial"/>
          <a:cs typeface="Arial"/>
          <a:sym typeface="Arial"/>
        </a:defRPr>
      </a:lvl5pPr>
      <a:lvl6pPr marL="2743200" indent="-317500">
        <a:buClr>
          <a:srgbClr val="000000"/>
        </a:buClr>
        <a:buSzPts val="1400"/>
        <a:buFont typeface="Arial"/>
        <a:buChar char="■"/>
        <a:defRPr sz="1400">
          <a:latin typeface="Arial"/>
          <a:ea typeface="Arial"/>
          <a:cs typeface="Arial"/>
          <a:sym typeface="Arial"/>
        </a:defRPr>
      </a:lvl6pPr>
      <a:lvl7pPr marL="3200400" indent="-317500">
        <a:buClr>
          <a:srgbClr val="000000"/>
        </a:buClr>
        <a:buSzPts val="1400"/>
        <a:buFont typeface="Arial"/>
        <a:buChar char="●"/>
        <a:defRPr sz="1400">
          <a:latin typeface="Arial"/>
          <a:ea typeface="Arial"/>
          <a:cs typeface="Arial"/>
          <a:sym typeface="Arial"/>
        </a:defRPr>
      </a:lvl7pPr>
      <a:lvl8pPr marL="3657600" indent="-317500">
        <a:buClr>
          <a:srgbClr val="000000"/>
        </a:buClr>
        <a:buSzPts val="1400"/>
        <a:buFont typeface="Arial"/>
        <a:buChar char="○"/>
        <a:defRPr sz="1400">
          <a:latin typeface="Arial"/>
          <a:ea typeface="Arial"/>
          <a:cs typeface="Arial"/>
          <a:sym typeface="Arial"/>
        </a:defRPr>
      </a:lvl8pPr>
      <a:lvl9pPr marL="4114800" indent="-317500">
        <a:buClr>
          <a:srgbClr val="000000"/>
        </a:buClr>
        <a:buSzPts val="1400"/>
        <a:buFont typeface="Arial"/>
        <a:buChar char="■"/>
        <a:defRPr sz="1400">
          <a:latin typeface="Arial"/>
          <a:ea typeface="Arial"/>
          <a:cs typeface="Arial"/>
          <a:sym typeface="Arial"/>
        </a:defRPr>
      </a:lvl9pPr>
    </p:bodyStyle>
    <p:otherStyle>
      <a:lvl1pPr algn="r">
        <a:defRPr sz="1000">
          <a:solidFill>
            <a:schemeClr val="tx1"/>
          </a:solidFill>
          <a:latin typeface="+mn-lt"/>
          <a:ea typeface="+mn-ea"/>
          <a:cs typeface="+mn-cs"/>
          <a:sym typeface="Arial"/>
        </a:defRPr>
      </a:lvl1pPr>
      <a:lvl2pPr algn="r">
        <a:defRPr sz="1000">
          <a:solidFill>
            <a:schemeClr val="tx1"/>
          </a:solidFill>
          <a:latin typeface="+mn-lt"/>
          <a:ea typeface="+mn-ea"/>
          <a:cs typeface="+mn-cs"/>
          <a:sym typeface="Arial"/>
        </a:defRPr>
      </a:lvl2pPr>
      <a:lvl3pPr algn="r">
        <a:defRPr sz="1000">
          <a:solidFill>
            <a:schemeClr val="tx1"/>
          </a:solidFill>
          <a:latin typeface="+mn-lt"/>
          <a:ea typeface="+mn-ea"/>
          <a:cs typeface="+mn-cs"/>
          <a:sym typeface="Arial"/>
        </a:defRPr>
      </a:lvl3pPr>
      <a:lvl4pPr algn="r">
        <a:defRPr sz="1000">
          <a:solidFill>
            <a:schemeClr val="tx1"/>
          </a:solidFill>
          <a:latin typeface="+mn-lt"/>
          <a:ea typeface="+mn-ea"/>
          <a:cs typeface="+mn-cs"/>
          <a:sym typeface="Arial"/>
        </a:defRPr>
      </a:lvl4pPr>
      <a:lvl5pPr algn="r">
        <a:defRPr sz="1000">
          <a:solidFill>
            <a:schemeClr val="tx1"/>
          </a:solidFill>
          <a:latin typeface="+mn-lt"/>
          <a:ea typeface="+mn-ea"/>
          <a:cs typeface="+mn-cs"/>
          <a:sym typeface="Arial"/>
        </a:defRPr>
      </a:lvl5pPr>
      <a:lvl6pPr algn="r">
        <a:defRPr sz="1000">
          <a:solidFill>
            <a:schemeClr val="tx1"/>
          </a:solidFill>
          <a:latin typeface="+mn-lt"/>
          <a:ea typeface="+mn-ea"/>
          <a:cs typeface="+mn-cs"/>
          <a:sym typeface="Arial"/>
        </a:defRPr>
      </a:lvl6pPr>
      <a:lvl7pPr algn="r">
        <a:defRPr sz="1000">
          <a:solidFill>
            <a:schemeClr val="tx1"/>
          </a:solidFill>
          <a:latin typeface="+mn-lt"/>
          <a:ea typeface="+mn-ea"/>
          <a:cs typeface="+mn-cs"/>
          <a:sym typeface="Arial"/>
        </a:defRPr>
      </a:lvl7pPr>
      <a:lvl8pPr algn="r">
        <a:defRPr sz="1000">
          <a:solidFill>
            <a:schemeClr val="tx1"/>
          </a:solidFill>
          <a:latin typeface="+mn-lt"/>
          <a:ea typeface="+mn-ea"/>
          <a:cs typeface="+mn-cs"/>
          <a:sym typeface="Arial"/>
        </a:defRPr>
      </a:lvl8pPr>
      <a:lvl9pPr algn="r">
        <a:defRPr sz="1000">
          <a:solidFill>
            <a:schemeClr val="tx1"/>
          </a:solid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/>
          </a:p>
        </p:txBody>
      </p:sp>
      <p:pic>
        <p:nvPicPr>
          <p:cNvPr id="48" name="image2.jpg" descr="图片包含 室内&#10;&#10;&#10;&#10;自动生成的说明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" name="Group 51"/>
          <p:cNvGrpSpPr/>
          <p:nvPr/>
        </p:nvGrpSpPr>
        <p:grpSpPr>
          <a:xfrm>
            <a:off x="5941219" y="0"/>
            <a:ext cx="3202782" cy="5143500"/>
            <a:chOff x="0" y="0"/>
            <a:chExt cx="3202781" cy="5143500"/>
          </a:xfrm>
        </p:grpSpPr>
        <p:sp>
          <p:nvSpPr>
            <p:cNvPr id="49" name="Shape 49"/>
            <p:cNvSpPr/>
            <p:nvPr/>
          </p:nvSpPr>
          <p:spPr>
            <a:xfrm>
              <a:off x="-1" y="0"/>
              <a:ext cx="3202783" cy="5143500"/>
            </a:xfrm>
            <a:prstGeom prst="rect">
              <a:avLst/>
            </a:prstGeom>
            <a:solidFill>
              <a:srgbClr val="D8D8D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8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0" name="Shape 50"/>
            <p:cNvSpPr/>
            <p:nvPr/>
          </p:nvSpPr>
          <p:spPr>
            <a:xfrm>
              <a:off x="-1" y="2430779"/>
              <a:ext cx="3202783" cy="281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13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300">
                  <a:solidFill>
                    <a:srgbClr val="262626"/>
                  </a:solidFill>
                </a:rPr>
                <a:t>Image</a:t>
              </a:r>
            </a:p>
          </p:txBody>
        </p:sp>
      </p:grpSp>
      <p:sp>
        <p:nvSpPr>
          <p:cNvPr id="52" name="Shape 52"/>
          <p:cNvSpPr/>
          <p:nvPr/>
        </p:nvSpPr>
        <p:spPr>
          <a:xfrm>
            <a:off x="1147530" y="1279088"/>
            <a:ext cx="3191245" cy="243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0" algn="ctr">
              <a:defRPr sz="1800"/>
            </a:pPr>
            <a:r>
              <a:rPr sz="5400">
                <a:ln w="6600">
                  <a:solidFill>
                    <a:srgbClr val="212121"/>
                  </a:solidFill>
                </a:ln>
                <a:solidFill>
                  <a:srgbClr val="00B050"/>
                </a:solidFill>
                <a:effectLst>
                  <a:outerShdw sx="100000" sy="100000" kx="0" ky="0" algn="b" rotWithShape="0" blurRad="12700" dist="38100" dir="2700000">
                    <a:srgbClr val="212121"/>
                  </a:outerShdw>
                </a:effectLst>
                <a:latin typeface="Arial Bold"/>
                <a:ea typeface="Arial Bold"/>
                <a:cs typeface="Arial Bold"/>
                <a:sym typeface="Arial Bold"/>
              </a:rPr>
              <a:t>Variation</a:t>
            </a:r>
            <a:endParaRPr sz="5400">
              <a:ln w="6600">
                <a:solidFill>
                  <a:srgbClr val="212121"/>
                </a:solidFill>
              </a:ln>
              <a:solidFill>
                <a:srgbClr val="00B050"/>
              </a:solidFill>
              <a:effectLst>
                <a:outerShdw sx="100000" sy="100000" kx="0" ky="0" algn="b" rotWithShape="0" blurRad="12700" dist="38100" dir="2700000">
                  <a:srgbClr val="212121"/>
                </a:outerShdw>
              </a:effectLst>
              <a:latin typeface="Arial Bold"/>
              <a:ea typeface="Arial Bold"/>
              <a:cs typeface="Arial Bold"/>
              <a:sym typeface="Arial Bold"/>
            </a:endParaRPr>
          </a:p>
          <a:p>
            <a:pPr lvl="0" algn="ctr">
              <a:defRPr sz="1800"/>
            </a:pPr>
            <a:r>
              <a:rPr sz="5400">
                <a:ln w="6600">
                  <a:solidFill>
                    <a:srgbClr val="212121"/>
                  </a:solidFill>
                </a:ln>
                <a:solidFill>
                  <a:srgbClr val="00B050"/>
                </a:solidFill>
                <a:effectLst>
                  <a:outerShdw sx="100000" sy="100000" kx="0" ky="0" algn="b" rotWithShape="0" blurRad="12700" dist="38100" dir="2700000">
                    <a:srgbClr val="212121"/>
                  </a:outerShdw>
                </a:effectLst>
                <a:latin typeface="Arial Bold"/>
                <a:ea typeface="Arial Bold"/>
                <a:cs typeface="Arial Bold"/>
                <a:sym typeface="Arial Bold"/>
              </a:rPr>
              <a:t>With</a:t>
            </a:r>
            <a:endParaRPr sz="5400">
              <a:ln w="6600">
                <a:solidFill>
                  <a:srgbClr val="212121"/>
                </a:solidFill>
              </a:ln>
              <a:solidFill>
                <a:srgbClr val="00B050"/>
              </a:solidFill>
              <a:effectLst>
                <a:outerShdw sx="100000" sy="100000" kx="0" ky="0" algn="b" rotWithShape="0" blurRad="12700" dist="38100" dir="2700000">
                  <a:srgbClr val="212121"/>
                </a:outerShdw>
              </a:effectLst>
              <a:latin typeface="Arial Bold"/>
              <a:ea typeface="Arial Bold"/>
              <a:cs typeface="Arial Bold"/>
              <a:sym typeface="Arial Bold"/>
            </a:endParaRPr>
          </a:p>
          <a:p>
            <a:pPr lvl="0" algn="ctr">
              <a:defRPr sz="1800"/>
            </a:pPr>
            <a:r>
              <a:rPr sz="5400">
                <a:ln w="6600">
                  <a:solidFill>
                    <a:srgbClr val="212121"/>
                  </a:solidFill>
                </a:ln>
                <a:solidFill>
                  <a:srgbClr val="00B050"/>
                </a:solidFill>
                <a:effectLst>
                  <a:outerShdw sx="100000" sy="100000" kx="0" ky="0" algn="b" rotWithShape="0" blurRad="12700" dist="38100" dir="2700000">
                    <a:srgbClr val="212121"/>
                  </a:outerShdw>
                </a:effectLst>
                <a:latin typeface="Arial Bold"/>
                <a:ea typeface="Arial Bold"/>
                <a:cs typeface="Arial Bold"/>
                <a:sym typeface="Arial Bold"/>
              </a:rPr>
              <a:t>years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bbbb2new pie chart 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423" y="0"/>
            <a:ext cx="8574595" cy="514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95959"/>
                </a:solidFill>
              </a:rPr>
            </a:fld>
          </a:p>
        </p:txBody>
      </p:sp>
      <p:pic>
        <p:nvPicPr>
          <p:cNvPr id="57" name="bbb2Top10 Countries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6058" y="522346"/>
            <a:ext cx="6236521" cy="40988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bbb new doublebar11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4343" y="684941"/>
            <a:ext cx="6118859" cy="41245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95959"/>
                </a:solidFill>
              </a:rPr>
            </a:fld>
          </a:p>
        </p:txBody>
      </p:sp>
      <p:pic>
        <p:nvPicPr>
          <p:cNvPr id="62" name="bbb doublebar no GDP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78098" y="489966"/>
            <a:ext cx="5587804" cy="41635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bbbtop10overall bar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1178" y="699582"/>
            <a:ext cx="5258251" cy="42055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-light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light-2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simple-light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FFAB40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AB40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-light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light-2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simple-light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FFAB40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AB40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